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3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1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7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3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5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59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4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E3A1DF-51EE-49BF-8A81-9D447BC46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13975-0BDC-5214-4A54-3618DE5D5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739" y="1242061"/>
            <a:ext cx="3680458" cy="2613660"/>
          </a:xfrm>
        </p:spPr>
        <p:txBody>
          <a:bodyPr anchor="b">
            <a:normAutofit/>
          </a:bodyPr>
          <a:lstStyle/>
          <a:p>
            <a:pPr algn="ctr"/>
            <a:r>
              <a:rPr lang="ru-RU" sz="2800"/>
              <a:t>КазНУ им. аль Фараби</a:t>
            </a:r>
            <a:br>
              <a:rPr lang="ru-RU" sz="2800"/>
            </a:br>
            <a:r>
              <a:rPr lang="ru-RU" sz="2800"/>
              <a:t>исторический факультет кафедра истории Казахстана</a:t>
            </a:r>
            <a:endParaRPr lang="ru-KZ" sz="28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44792B-8A34-7F5E-CD19-394B17EC5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100" y="4114800"/>
            <a:ext cx="3233737" cy="1861154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ru-RU" dirty="0"/>
              <a:t>Удербаева С.К. </a:t>
            </a:r>
          </a:p>
          <a:p>
            <a:pPr algn="ctr"/>
            <a:r>
              <a:rPr lang="ru-RU" dirty="0"/>
              <a:t>Лекция по курсу «</a:t>
            </a:r>
            <a:r>
              <a:rPr lang="ru-RU" dirty="0" err="1"/>
              <a:t>Микроистория</a:t>
            </a:r>
            <a:r>
              <a:rPr lang="ru-RU" dirty="0"/>
              <a:t>» для магистрантов специальности «История (7M01601)».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2FFC94-1F80-402F-B7DE-3E407ADB1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30745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E6BC4B-D532-3D9C-4206-1D996104D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934" y="838200"/>
            <a:ext cx="513201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1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0A421C5-F0C7-95FD-3C85-E83829393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Литература:</a:t>
            </a:r>
            <a:endParaRPr lang="ru-KZ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FBA1C03-5647-09BE-8024-6AABB26D6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Гинзбург К. Загадка Пьеро. Пьеро </a:t>
            </a:r>
            <a:r>
              <a:rPr lang="ru-RU" dirty="0" err="1"/>
              <a:t>делла</a:t>
            </a:r>
            <a:r>
              <a:rPr lang="ru-RU" dirty="0"/>
              <a:t> Франческа. – М.: Новое литературное обозрение. 2019. </a:t>
            </a:r>
          </a:p>
          <a:p>
            <a:r>
              <a:rPr lang="ru-RU" dirty="0"/>
              <a:t>Гинзбург К. Сыр и черви. Картина мира одного мельника, жившего в XVI в. - М.: РОССПЭН, 2000. </a:t>
            </a:r>
          </a:p>
          <a:p>
            <a:r>
              <a:rPr lang="ru-RU" dirty="0"/>
              <a:t>Гинзбург К. Мифы – эмблемы - приметы. Морфология и история. - М.: Новое издательство, 2004. </a:t>
            </a:r>
          </a:p>
          <a:p>
            <a:r>
              <a:rPr lang="ru-RU" dirty="0"/>
              <a:t>Гинзбург К. Судья и историк: Размышления на полях процесса </a:t>
            </a:r>
            <a:r>
              <a:rPr lang="ru-RU" dirty="0" err="1"/>
              <a:t>Софри</a:t>
            </a:r>
            <a:r>
              <a:rPr lang="ru-RU" dirty="0"/>
              <a:t>. - М.: Новое литературное обозрение, 2021. </a:t>
            </a:r>
          </a:p>
          <a:p>
            <a:endParaRPr lang="ru-RU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266325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DF49FC5-4B1B-60EF-EB38-13130AC2A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самоконтроля:</a:t>
            </a:r>
            <a:endParaRPr lang="ru-KZ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81E8872-B824-9369-2361-00313A119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Историография темы.</a:t>
            </a:r>
            <a:endParaRPr lang="ru-K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работы по </a:t>
            </a:r>
            <a:r>
              <a:rPr lang="ru-RU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RU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написаны К. Гинзбургом?</a:t>
            </a:r>
            <a:endParaRPr lang="ru-K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источники использовал К. Гинзбург в своих научных исследованиях?</a:t>
            </a:r>
            <a:endParaRPr lang="ru-K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9364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41A625D-5441-BD46-E734-174C50FB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Лекция 3</a:t>
            </a:r>
            <a:endParaRPr lang="ru-KZ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AE6B2DD-F2BB-2A98-EEF3-5069EDD60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Карло Гинзбург – один из основоположников </a:t>
            </a:r>
            <a:r>
              <a:rPr lang="ru-RU" sz="3200" dirty="0" err="1"/>
              <a:t>микроистории</a:t>
            </a:r>
            <a:r>
              <a:rPr lang="ru-RU" sz="3200" dirty="0"/>
              <a:t>.</a:t>
            </a:r>
          </a:p>
          <a:p>
            <a:endParaRPr lang="ru-RU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8990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7C65AD7-2351-651F-717C-96B1C6B24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386460"/>
          </a:xfrm>
        </p:spPr>
        <p:txBody>
          <a:bodyPr>
            <a:normAutofit/>
          </a:bodyPr>
          <a:lstStyle/>
          <a:p>
            <a:pPr algn="just"/>
            <a:r>
              <a:rPr lang="ru-RU" sz="2200" dirty="0"/>
              <a:t>Биография.</a:t>
            </a:r>
            <a:br>
              <a:rPr lang="ru-RU" sz="2200" dirty="0"/>
            </a:br>
            <a:r>
              <a:rPr lang="ru-RU" sz="2400" dirty="0"/>
              <a:t>Карло Гинзбург - родился 15 апреля 1939 г. в Турине в семье писательницы Натальи Гинзбург и филолога, историка и литературного критика Леоне Гинзбург, итальянский историк, один из основоположников </a:t>
            </a:r>
            <a:r>
              <a:rPr lang="ru-RU" sz="2400" dirty="0" err="1"/>
              <a:t>микроистории</a:t>
            </a:r>
            <a:r>
              <a:rPr lang="ru-RU" sz="2400" dirty="0"/>
              <a:t>, внес значительный вклад в методологию истории, социальную историю. После окончания в 1961 году Высшей нормальной школы в Пизе получил ученую степень по истории. Преподавал в университетах Италии (Рим, Болонья, </a:t>
            </a:r>
            <a:r>
              <a:rPr lang="ru-RU" sz="2400" dirty="0" err="1"/>
              <a:t>Лечче</a:t>
            </a:r>
            <a:r>
              <a:rPr lang="ru-RU" sz="2400" dirty="0"/>
              <a:t>), США (Лос-Анджелес), с 2006 года преподает в альма-матер.</a:t>
            </a:r>
            <a:br>
              <a:rPr lang="ru-RU" sz="2400" dirty="0"/>
            </a:br>
            <a:r>
              <a:rPr lang="ru-RU" sz="2400" dirty="0"/>
              <a:t>Лауреат целого ряда премий, в числе которых премия немецкого историка </a:t>
            </a:r>
            <a:r>
              <a:rPr lang="ru-RU" sz="2400" dirty="0" err="1"/>
              <a:t>Аби</a:t>
            </a:r>
            <a:r>
              <a:rPr lang="ru-RU" sz="2400" dirty="0"/>
              <a:t> Варбурга в 1992 году, литературная итальянская премия </a:t>
            </a:r>
            <a:r>
              <a:rPr lang="ru-RU" sz="2400" dirty="0" err="1"/>
              <a:t>Виареджо</a:t>
            </a:r>
            <a:r>
              <a:rPr lang="ru-RU" sz="2400" dirty="0"/>
              <a:t> в 1998 году,  престижной итальянской премии Фельтринелли в 2005 году, международной премии за высшие достижения в науке и культуре </a:t>
            </a:r>
            <a:r>
              <a:rPr lang="ru-RU" sz="2400" dirty="0" err="1"/>
              <a:t>Бальцана</a:t>
            </a:r>
            <a:r>
              <a:rPr lang="ru-RU" sz="2400" dirty="0"/>
              <a:t> в 2010 году.</a:t>
            </a:r>
            <a:br>
              <a:rPr lang="ru-RU" sz="2400" dirty="0"/>
            </a:b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8556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905FA-54CE-FEAF-D01A-71523B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4044356"/>
          </a:xfrm>
        </p:spPr>
        <p:txBody>
          <a:bodyPr>
            <a:normAutofit/>
          </a:bodyPr>
          <a:lstStyle/>
          <a:p>
            <a:r>
              <a:rPr lang="ru-RU" dirty="0"/>
              <a:t>Наиболее популярная книга К. Гинзбурга «Сыр и черви. Картина мира одного мельника, жившего в XVI в.» переведена на восемнадцать языков, ее можно назвать историческим бестселлером.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17489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7F13D65-AE39-B85F-3B37-D58040F79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Сыр и черви</a:t>
            </a:r>
            <a:endParaRPr lang="ru-KZ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540DBB-FC59-A82A-979F-7BADF8235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Обложка книги К. Гинзбурга «Сыр и черви. Картина мира одного мельника, жившего в XVI в.». Издательство РОССПЭН, 2000 год.</a:t>
            </a:r>
            <a:endParaRPr lang="ru-KZ" sz="28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6A781B8-5944-FF93-6F68-C4623A42158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1" b="2073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62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DA16DF-0E7D-4FB5-9EED-AC94D4B4B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533943"/>
          </a:xfrm>
        </p:spPr>
        <p:txBody>
          <a:bodyPr>
            <a:normAutofit fontScale="90000"/>
          </a:bodyPr>
          <a:lstStyle/>
          <a:p>
            <a:r>
              <a:rPr lang="ru-RU" dirty="0"/>
              <a:t>Большое влияние на формирование научных взглядов Карло Гинзбурга оказали русская литература XIX века и советский кинематограф 1920-30-х годов, с которыми он познакомился благодаря своим родителям. Отец Леон Гинзбург, был родом из Одессы, исследовал русскую литературу XIX века и переводил ее на итальянский язык, в 1944 году был арестован и убит нацистами.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4000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D8364-9D1D-F97A-B5B1-3792A070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3970614"/>
          </a:xfrm>
        </p:spPr>
        <p:txBody>
          <a:bodyPr>
            <a:normAutofit/>
          </a:bodyPr>
          <a:lstStyle/>
          <a:p>
            <a:r>
              <a:rPr lang="ru-RU" dirty="0"/>
              <a:t>Первая монография К. Гинзбурга - «</a:t>
            </a:r>
            <a:r>
              <a:rPr lang="ru-RU" dirty="0" err="1"/>
              <a:t>Бенанданти</a:t>
            </a:r>
            <a:r>
              <a:rPr lang="ru-RU" dirty="0"/>
              <a:t>. Ведовство и аграрные культы на рубеже XVI и XVII вв.» (1966) - была посвящена пережиткам языческих культов плодородия в области Фриули в Северной Италии.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8427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BCEE7C3-9CC9-2032-36AA-2F41B833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Наиболее известная работа Гинзбурга — Сыр и черви. Картина мира одного мельника, жившего в XVI в. (1976), переведена на 18 языков. </a:t>
            </a:r>
            <a:endParaRPr lang="ru-KZ" sz="2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9B0A80-2916-5878-9C93-D15EA84FF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 этой работе Гинзбург на материале протоколов инквизиции описывает взгляды еретика-самоучки </a:t>
            </a:r>
            <a:r>
              <a:rPr lang="ru-RU" sz="2800" dirty="0" err="1"/>
              <a:t>Меноккио</a:t>
            </a:r>
            <a:r>
              <a:rPr lang="ru-RU" sz="2800" dirty="0"/>
              <a:t> (Доменико </a:t>
            </a:r>
            <a:r>
              <a:rPr lang="ru-RU" sz="2800" dirty="0" err="1"/>
              <a:t>Сканделло</a:t>
            </a:r>
            <a:r>
              <a:rPr lang="ru-RU" sz="2800" dirty="0"/>
              <a:t>), мельника из Фриули. Название книге дала идея </a:t>
            </a:r>
            <a:r>
              <a:rPr lang="ru-RU" sz="2800" dirty="0" err="1"/>
              <a:t>Меноккио</a:t>
            </a:r>
            <a:r>
              <a:rPr lang="ru-RU" sz="2800" dirty="0"/>
              <a:t> о том, что ангелы и бог появились из хаоса точно также, как и черви в сыре. </a:t>
            </a:r>
            <a:r>
              <a:rPr lang="ru-RU" sz="2800" dirty="0" err="1"/>
              <a:t>Меноккио</a:t>
            </a:r>
            <a:r>
              <a:rPr lang="ru-RU" sz="2800" dirty="0"/>
              <a:t> высказывал в деревне радикальные мнения о структурной организации мира, об Иисусе, о христианской церкви и других религиях</a:t>
            </a:r>
            <a:r>
              <a:rPr lang="ru-RU" dirty="0"/>
              <a:t>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7567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E9CCCDE-C8B3-34FE-701E-DA085C5B0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4663789"/>
          </a:xfrm>
        </p:spPr>
        <p:txBody>
          <a:bodyPr>
            <a:noAutofit/>
          </a:bodyPr>
          <a:lstStyle/>
          <a:p>
            <a:r>
              <a:rPr lang="ru-RU" sz="2800" dirty="0"/>
              <a:t>В работе «Ночная история. Истолкование шабаша.»  К. Гинзбург предположил, что негативное восприятие ведьм сравнительно позднее и связано с деятельностью инквизиции, в то время как изначально в массовом сознании их оценивали нейтрально или даже положительно, признавая за ними способность осуществлять связь с потусторонним миром в интересах людей. В 1999 году вышел сборник статей «История, риторика и доказательство», построенный на полемике с постмодернистской историографией.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1268307970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611</Words>
  <Application>Microsoft Office PowerPoint</Application>
  <PresentationFormat>Широкоэкранный</PresentationFormat>
  <Paragraphs>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Felix Titling</vt:lpstr>
      <vt:lpstr>Goudy Old Style</vt:lpstr>
      <vt:lpstr>Times New Roman</vt:lpstr>
      <vt:lpstr>ArchwayVTI</vt:lpstr>
      <vt:lpstr>КазНУ им. аль Фараби исторический факультет кафедра истории Казахстана</vt:lpstr>
      <vt:lpstr>Лекция 3</vt:lpstr>
      <vt:lpstr>Биография. Карло Гинзбург - родился 15 апреля 1939 г. в Турине в семье писательницы Натальи Гинзбург и филолога, историка и литературного критика Леоне Гинзбург, итальянский историк, один из основоположников микроистории, внес значительный вклад в методологию истории, социальную историю. После окончания в 1961 году Высшей нормальной школы в Пизе получил ученую степень по истории. Преподавал в университетах Италии (Рим, Болонья, Лечче), США (Лос-Анджелес), с 2006 года преподает в альма-матер. Лауреат целого ряда премий, в числе которых премия немецкого историка Аби Варбурга в 1992 году, литературная итальянская премия Виареджо в 1998 году,  престижной итальянской премии Фельтринелли в 2005 году, международной премии за высшие достижения в науке и культуре Бальцана в 2010 году. </vt:lpstr>
      <vt:lpstr>Наиболее популярная книга К. Гинзбурга «Сыр и черви. Картина мира одного мельника, жившего в XVI в.» переведена на восемнадцать языков, ее можно назвать историческим бестселлером.</vt:lpstr>
      <vt:lpstr>Сыр и черви</vt:lpstr>
      <vt:lpstr>Большое влияние на формирование научных взглядов Карло Гинзбурга оказали русская литература XIX века и советский кинематограф 1920-30-х годов, с которыми он познакомился благодаря своим родителям. Отец Леон Гинзбург, был родом из Одессы, исследовал русскую литературу XIX века и переводил ее на итальянский язык, в 1944 году был арестован и убит нацистами. </vt:lpstr>
      <vt:lpstr>Первая монография К. Гинзбурга - «Бенанданти. Ведовство и аграрные культы на рубеже XVI и XVII вв.» (1966) - была посвящена пережиткам языческих культов плодородия в области Фриули в Северной Италии. </vt:lpstr>
      <vt:lpstr>Наиболее известная работа Гинзбурга — Сыр и черви. Картина мира одного мельника, жившего в XVI в. (1976), переведена на 18 языков. </vt:lpstr>
      <vt:lpstr>В работе «Ночная история. Истолкование шабаша.»  К. Гинзбург предположил, что негативное восприятие ведьм сравнительно позднее и связано с деятельностью инквизиции, в то время как изначально в массовом сознании их оценивали нейтрально или даже положительно, признавая за ними способность осуществлять связь с потусторонним миром в интересах людей. В 1999 году вышел сборник статей «История, риторика и доказательство», построенный на полемике с постмодернистской историографией.</vt:lpstr>
      <vt:lpstr>Литература:</vt:lpstr>
      <vt:lpstr>Вопросы для самоконтроля: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КазНУ им. аль Фараби исторический факультет кафедра истории Казахстана</dc:title>
  <dc:creator>Удербаева Сауле</dc:creator>
  <cp:lastModifiedBy>Удербаева Сауле</cp:lastModifiedBy>
  <cp:revision>8</cp:revision>
  <dcterms:created xsi:type="dcterms:W3CDTF">2023-10-31T02:40:50Z</dcterms:created>
  <dcterms:modified xsi:type="dcterms:W3CDTF">2023-10-31T13:36:05Z</dcterms:modified>
</cp:coreProperties>
</file>